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1238215-3AFF-42F5-8257-9FDEF42D44F9}"/>
    <pc:docChg chg="custSel modSld">
      <pc:chgData name="Narelle Wheaton" userId="6e1b2b30-480e-4f91-806b-6735d5b9e446" providerId="ADAL" clId="{F1238215-3AFF-42F5-8257-9FDEF42D44F9}" dt="2023-08-10T06:57:31.630" v="18" actId="1076"/>
      <pc:docMkLst>
        <pc:docMk/>
      </pc:docMkLst>
      <pc:sldChg chg="modSp mod">
        <pc:chgData name="Narelle Wheaton" userId="6e1b2b30-480e-4f91-806b-6735d5b9e446" providerId="ADAL" clId="{F1238215-3AFF-42F5-8257-9FDEF42D44F9}" dt="2023-08-10T06:57:18.446" v="15" actId="404"/>
        <pc:sldMkLst>
          <pc:docMk/>
          <pc:sldMk cId="2373216819" sldId="256"/>
        </pc:sldMkLst>
        <pc:spChg chg="mod">
          <ac:chgData name="Narelle Wheaton" userId="6e1b2b30-480e-4f91-806b-6735d5b9e446" providerId="ADAL" clId="{F1238215-3AFF-42F5-8257-9FDEF42D44F9}" dt="2023-08-10T06:57:18.446" v="15" actId="404"/>
          <ac:spMkLst>
            <pc:docMk/>
            <pc:sldMk cId="2373216819" sldId="256"/>
            <ac:spMk id="3" creationId="{811E5FB3-12B7-481A-87A0-24231C2BEF0E}"/>
          </ac:spMkLst>
        </pc:spChg>
      </pc:sldChg>
      <pc:sldChg chg="modSp mod">
        <pc:chgData name="Narelle Wheaton" userId="6e1b2b30-480e-4f91-806b-6735d5b9e446" providerId="ADAL" clId="{F1238215-3AFF-42F5-8257-9FDEF42D44F9}" dt="2023-08-10T06:57:23.738" v="16" actId="1076"/>
        <pc:sldMkLst>
          <pc:docMk/>
          <pc:sldMk cId="926108456" sldId="257"/>
        </pc:sldMkLst>
        <pc:spChg chg="mod">
          <ac:chgData name="Narelle Wheaton" userId="6e1b2b30-480e-4f91-806b-6735d5b9e446" providerId="ADAL" clId="{F1238215-3AFF-42F5-8257-9FDEF42D44F9}" dt="2023-08-10T06:57:23.738" v="16" actId="1076"/>
          <ac:spMkLst>
            <pc:docMk/>
            <pc:sldMk cId="926108456" sldId="257"/>
            <ac:spMk id="3" creationId="{811E5FB3-12B7-481A-87A0-24231C2BEF0E}"/>
          </ac:spMkLst>
        </pc:spChg>
      </pc:sldChg>
      <pc:sldChg chg="modSp mod">
        <pc:chgData name="Narelle Wheaton" userId="6e1b2b30-480e-4f91-806b-6735d5b9e446" providerId="ADAL" clId="{F1238215-3AFF-42F5-8257-9FDEF42D44F9}" dt="2023-08-10T06:57:28.173" v="17" actId="1076"/>
        <pc:sldMkLst>
          <pc:docMk/>
          <pc:sldMk cId="1608846121" sldId="258"/>
        </pc:sldMkLst>
        <pc:spChg chg="mod">
          <ac:chgData name="Narelle Wheaton" userId="6e1b2b30-480e-4f91-806b-6735d5b9e446" providerId="ADAL" clId="{F1238215-3AFF-42F5-8257-9FDEF42D44F9}" dt="2023-08-10T06:57:28.173" v="17" actId="1076"/>
          <ac:spMkLst>
            <pc:docMk/>
            <pc:sldMk cId="1608846121" sldId="258"/>
            <ac:spMk id="3" creationId="{811E5FB3-12B7-481A-87A0-24231C2BEF0E}"/>
          </ac:spMkLst>
        </pc:spChg>
      </pc:sldChg>
      <pc:sldChg chg="modSp mod">
        <pc:chgData name="Narelle Wheaton" userId="6e1b2b30-480e-4f91-806b-6735d5b9e446" providerId="ADAL" clId="{F1238215-3AFF-42F5-8257-9FDEF42D44F9}" dt="2023-08-10T06:57:31.630" v="18" actId="1076"/>
        <pc:sldMkLst>
          <pc:docMk/>
          <pc:sldMk cId="3929443996" sldId="259"/>
        </pc:sldMkLst>
        <pc:spChg chg="mod">
          <ac:chgData name="Narelle Wheaton" userId="6e1b2b30-480e-4f91-806b-6735d5b9e446" providerId="ADAL" clId="{F1238215-3AFF-42F5-8257-9FDEF42D44F9}" dt="2023-08-10T06:57:31.630" v="18" actId="1076"/>
          <ac:spMkLst>
            <pc:docMk/>
            <pc:sldMk cId="3929443996" sldId="259"/>
            <ac:spMk id="3" creationId="{811E5FB3-12B7-481A-87A0-24231C2BEF0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5FACB-34C5-4FDB-A038-523FEF3B47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DEBA89-DC64-467B-9065-0593861C08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8E6728-723F-4D47-9FD0-18A189C6C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6F78-1636-4356-9B0D-E3D8BCD5C71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33ECE7-6228-4BF4-8D7B-33C6680BA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028490-B6C4-4DDF-A401-26A27F540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ACEA-39DB-41EE-A101-E88A0FF212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0349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2E85BC-1E04-4D16-BC38-6BB9C09DD2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ECFFAE-8904-40AF-B1C7-3921911E6E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BD7209-D4D8-4370-BFBA-01317C730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6F78-1636-4356-9B0D-E3D8BCD5C71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1880B-657B-4ED5-9300-EDBD6EA6F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2F81FE-AD68-400C-9308-67D196FB8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ACEA-39DB-41EE-A101-E88A0FF212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7360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8522D9-65B2-4160-89AA-CF10628B19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25CE3E-F8BB-44F6-B8E7-1AD3DB09DA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5C94C0-6E03-40EB-824A-4C7159405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6F78-1636-4356-9B0D-E3D8BCD5C71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24B962-1C0C-4930-B382-CF35D11A4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8126AD-E29E-4821-AD43-88DDBC497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ACEA-39DB-41EE-A101-E88A0FF212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2915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538F5-5AD2-4AB4-8C9E-521719A32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65B16-5D7B-4944-A898-C47626905E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FC0FC0-80A3-4A3B-87AC-0024157EF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6F78-1636-4356-9B0D-E3D8BCD5C71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F69BAF-06FD-48E3-8034-8F59F7C18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0D5000-BEFE-4D21-9CD9-F99790D6F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ACEA-39DB-41EE-A101-E88A0FF212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97360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9A80F-24A6-478C-8D12-163EAA7AF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602F32-C5AD-4539-AC37-72F8CF8EF9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54B54-E236-4593-A1C5-AFDE467D3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6F78-1636-4356-9B0D-E3D8BCD5C71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83B0C4-1753-46E7-9824-0893C31B7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44E488-1745-413B-A717-BA27569BE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ACEA-39DB-41EE-A101-E88A0FF212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4205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3DB00-2FF2-4100-BE65-A49B8A305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425CC0-7C3A-42C7-BBDE-70762B4A41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E0FC1F-6620-4031-B062-D2F3989CEE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BC3FBF-54AA-4354-93F3-74C63781F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6F78-1636-4356-9B0D-E3D8BCD5C71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A470DD-00F5-49D3-AFFA-418B109FB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A21B86-5467-4090-A047-383DC34E0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ACEA-39DB-41EE-A101-E88A0FF212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597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66B1B-E5D4-490A-BD73-D9CE2EB01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49B613-BA08-4201-9D39-1CD73C595D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C77A10-7395-4138-B5D3-1590E2ACDA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21319C-3EAB-4EAC-A0FA-BDDEEE4626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87DE61-6EA1-4C10-89C4-6B1CFCE240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E57B4ED-9275-433C-9BF1-7C84A86EF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6F78-1636-4356-9B0D-E3D8BCD5C71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49F3B9-345A-4F17-8FB1-9A235FDF6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6B6FFDC-FB1A-4350-81F0-F7637D81E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ACEA-39DB-41EE-A101-E88A0FF212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0032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DA850-1AC0-4898-A3E5-F398AE295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8C2E13-CF40-4085-9B1F-CFF16E0AC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6F78-1636-4356-9B0D-E3D8BCD5C71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63BBB1-1C5D-4DBC-A451-ADB1856AC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8FE913-ABC1-477A-876C-89D59245C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ACEA-39DB-41EE-A101-E88A0FF212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8277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E7119F-6382-49D2-8EEF-0256027E0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6F78-1636-4356-9B0D-E3D8BCD5C71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73E239-FEE1-4489-A656-A6C165B16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BDBD79-6666-4CE6-8A4D-0B0107E3E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ACEA-39DB-41EE-A101-E88A0FF212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1583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9ECDA-23F8-4B32-B5C8-DBBE7DB3C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6F4EA6-2EB5-43C5-82AA-550401C49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9B0743-71D5-467B-95A9-6E3D792D7B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E70261-ECF0-46F6-BE83-F9BFCE7E4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6F78-1636-4356-9B0D-E3D8BCD5C71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1C532F-F606-4F43-9A9F-4052C6FBE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A1252-208B-4FAB-AB7E-B4966807A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ACEA-39DB-41EE-A101-E88A0FF212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4378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A4BBB-D65E-4DA7-A87B-412413A01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7416E1-05A5-4692-BF44-A27ACE62B9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9A30F1-352E-4711-A189-5BDFFBA1D8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8A33C-C52F-4D12-BA49-BC2FDC679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6F78-1636-4356-9B0D-E3D8BCD5C71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AA9B32-7704-49FE-BA1C-E5A8271C2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421F20-5F8B-4DF4-9305-5BE37CB20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ACEA-39DB-41EE-A101-E88A0FF212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005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2280A7-A600-4AB5-92EF-BFA389B4A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EB20FF-F2DA-4217-A92B-723A71FC87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7B5F2F-2B75-4B32-9188-7BF150CFA6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26F78-1636-4356-9B0D-E3D8BCD5C71D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C19ACD-DDA3-423E-8606-AC5F199191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08909-D0E4-4ED4-96A4-2A5CC50E86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ACEA-39DB-41EE-A101-E88A0FF212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3128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11E5FB3-12B7-481A-87A0-24231C2BEF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19275"/>
            <a:ext cx="9144000" cy="2831102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Jesus, all atoning Lamb,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Thine, and only Thine, I am;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Take my body, spirit, soul;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Only Thou possess the whole.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216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11E5FB3-12B7-481A-87A0-24231C2BEF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6912"/>
            <a:ext cx="9144000" cy="29241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my one thing needful be;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me ever cleave to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me choose the better part;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me give Thee all my heart.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108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11E5FB3-12B7-481A-87A0-24231C2BEF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2150"/>
            <a:ext cx="9144000" cy="29337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Fairer than the sons of men,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Do not let me turn again,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Leave the fountainhead of bliss,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Stoop to worldly happiness.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846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11E5FB3-12B7-481A-87A0-24231C2BEF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3112"/>
            <a:ext cx="9144000" cy="27717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my treasure is above,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my riches is Thy love;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the worth of love can tell?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Infinite, unsearchable.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A50C31-BC08-4AC5-9F4E-A9C5B824037D}"/>
              </a:ext>
            </a:extLst>
          </p:cNvPr>
          <p:cNvSpPr txBox="1"/>
          <p:nvPr/>
        </p:nvSpPr>
        <p:spPr>
          <a:xfrm>
            <a:off x="676275" y="5806559"/>
            <a:ext cx="2686050" cy="815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Jesus, all-atoning Lamb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Charles Wesley (1707-1788)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  <a:r>
              <a:rPr lang="en-US" dirty="0">
                <a:solidFill>
                  <a:schemeClr val="bg1"/>
                </a:solidFill>
              </a:rPr>
              <a:t> 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4439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150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2022-06-15T08:08:46Z</dcterms:created>
  <dcterms:modified xsi:type="dcterms:W3CDTF">2023-08-10T06:57:36Z</dcterms:modified>
</cp:coreProperties>
</file>